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05" autoAdjust="0"/>
    <p:restoredTop sz="94660"/>
  </p:normalViewPr>
  <p:slideViewPr>
    <p:cSldViewPr snapToGrid="0">
      <p:cViewPr varScale="1">
        <p:scale>
          <a:sx n="86" d="100"/>
          <a:sy n="86" d="100"/>
        </p:scale>
        <p:origin x="24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CF01-5A97-4185-99A4-42A6F89C649E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D8675-0861-45F8-8805-E575C78492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78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CF01-5A97-4185-99A4-42A6F89C649E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D8675-0861-45F8-8805-E575C78492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752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CF01-5A97-4185-99A4-42A6F89C649E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D8675-0861-45F8-8805-E575C78492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286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CF01-5A97-4185-99A4-42A6F89C649E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D8675-0861-45F8-8805-E575C7849262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1610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CF01-5A97-4185-99A4-42A6F89C649E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D8675-0861-45F8-8805-E575C78492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695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CF01-5A97-4185-99A4-42A6F89C649E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D8675-0861-45F8-8805-E575C78492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371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CF01-5A97-4185-99A4-42A6F89C649E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D8675-0861-45F8-8805-E575C78492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518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CF01-5A97-4185-99A4-42A6F89C649E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D8675-0861-45F8-8805-E575C78492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487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CF01-5A97-4185-99A4-42A6F89C649E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D8675-0861-45F8-8805-E575C78492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435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CF01-5A97-4185-99A4-42A6F89C649E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D8675-0861-45F8-8805-E575C78492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127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CF01-5A97-4185-99A4-42A6F89C649E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D8675-0861-45F8-8805-E575C78492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77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CF01-5A97-4185-99A4-42A6F89C649E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D8675-0861-45F8-8805-E575C78492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1770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CF01-5A97-4185-99A4-42A6F89C649E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D8675-0861-45F8-8805-E575C78492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7753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CF01-5A97-4185-99A4-42A6F89C649E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D8675-0861-45F8-8805-E575C78492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354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CF01-5A97-4185-99A4-42A6F89C649E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D8675-0861-45F8-8805-E575C78492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383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CF01-5A97-4185-99A4-42A6F89C649E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D8675-0861-45F8-8805-E575C78492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409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CF01-5A97-4185-99A4-42A6F89C649E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D8675-0861-45F8-8805-E575C78492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58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2AACF01-5A97-4185-99A4-42A6F89C649E}" type="datetimeFigureOut">
              <a:rPr lang="ru-RU" smtClean="0"/>
              <a:t>06.04.2022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E5D8675-0861-45F8-8805-E575C78492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675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29244A-5908-4141-B473-C9B04041A5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Websites that I use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FD7D57-9048-4177-810E-71CB15492E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9167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06A118-5C55-4983-9CA8-D7F079524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dirty="0"/>
              <a:t>hdrezka.com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A1599E-86D9-45F5-AAAF-54FA41D2B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75" r="1335" b="4854"/>
          <a:stretch/>
        </p:blipFill>
        <p:spPr>
          <a:xfrm>
            <a:off x="0" y="970450"/>
            <a:ext cx="12263146" cy="575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5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06A118-5C55-4983-9CA8-D7F079524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dirty="0"/>
              <a:t>hdrezka.com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6FD178-0F2C-4D9C-90D4-34C5C447B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t="12357" r="1035" b="31870"/>
          <a:stretch/>
        </p:blipFill>
        <p:spPr>
          <a:xfrm>
            <a:off x="63190" y="1137425"/>
            <a:ext cx="12065620" cy="382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94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06A118-5C55-4983-9CA8-D7F079524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dirty="0"/>
              <a:t>hdrezka.com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0EA6F2-C344-49BB-AAC2-E3312A9DB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5" t="26020" r="20194" b="6018"/>
          <a:stretch/>
        </p:blipFill>
        <p:spPr>
          <a:xfrm>
            <a:off x="0" y="995123"/>
            <a:ext cx="12192000" cy="596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9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06A118-5C55-4983-9CA8-D7F079524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dirty="0"/>
              <a:t>kinogo.cc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D1B9E5-CD73-4403-83D7-4C447A0D9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74" b="4400"/>
          <a:stretch/>
        </p:blipFill>
        <p:spPr>
          <a:xfrm>
            <a:off x="0" y="889745"/>
            <a:ext cx="12192000" cy="56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0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06A118-5C55-4983-9CA8-D7F079524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dirty="0"/>
              <a:t>vk.com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CF6B2B-EF93-4890-B517-F6A952DF45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1" b="4854"/>
          <a:stretch/>
        </p:blipFill>
        <p:spPr>
          <a:xfrm>
            <a:off x="0" y="970450"/>
            <a:ext cx="12192000" cy="555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15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06A118-5C55-4983-9CA8-D7F079524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dirty="0"/>
              <a:t>instagram.com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243B92-DBDA-4AB3-B2EF-744169977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1" b="5243"/>
          <a:stretch/>
        </p:blipFill>
        <p:spPr>
          <a:xfrm>
            <a:off x="0" y="970450"/>
            <a:ext cx="12192000" cy="552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8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693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435</TotalTime>
  <Words>22</Words>
  <Application>Microsoft Office PowerPoint</Application>
  <PresentationFormat>Широкоэкранный</PresentationFormat>
  <Paragraphs>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Calisto MT</vt:lpstr>
      <vt:lpstr>Wingdings 2</vt:lpstr>
      <vt:lpstr>Сланец</vt:lpstr>
      <vt:lpstr>Websites that I use</vt:lpstr>
      <vt:lpstr>hdrezka.com</vt:lpstr>
      <vt:lpstr>hdrezka.com</vt:lpstr>
      <vt:lpstr>hdrezka.com</vt:lpstr>
      <vt:lpstr>kinogo.cc</vt:lpstr>
      <vt:lpstr>vk.com</vt:lpstr>
      <vt:lpstr>instagram.com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Websites that I use</dc:title>
  <dc:creator>Кристина Гурина</dc:creator>
  <cp:lastModifiedBy>Кристина Гурина</cp:lastModifiedBy>
  <cp:revision>4</cp:revision>
  <dcterms:created xsi:type="dcterms:W3CDTF">2022-04-05T21:44:09Z</dcterms:created>
  <dcterms:modified xsi:type="dcterms:W3CDTF">2022-04-06T14:30:47Z</dcterms:modified>
</cp:coreProperties>
</file>